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218" y="121104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我欣慕救主耶穌</a:t>
            </a:r>
            <a:b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thou longed for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jesus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savior</a:t>
            </a:r>
            <a:endParaRPr lang="en-US" sz="32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544" y="308344"/>
            <a:ext cx="11426456" cy="65496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我欣慕救主耶穌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him-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我愛朋友如祢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   Goa  ai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peng-iu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na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Li,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need Thee, precious Jesus,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need a friend like Thee;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675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544" y="372140"/>
            <a:ext cx="11426456" cy="6485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深深安慰憐憫我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Chhim-chhim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an-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-bin goa,</a:t>
            </a:r>
            <a:endParaRPr lang="en-US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照顧無論生死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Chiau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-ko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bo-lun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si</a:t>
            </a:r>
            <a:r>
              <a:rPr lang="en-PH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 friend to soothe and pity,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 friend to care for me.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622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544" y="350873"/>
            <a:ext cx="11426456" cy="65071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愛得我主的慈悲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Ai- tit  goa Chu  e   chu- pi,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知我各項掛慮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Chai goa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tak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-hang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koa-lu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2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 need the heart of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To feel each anxious care,</a:t>
            </a:r>
          </a:p>
        </p:txBody>
      </p:sp>
    </p:spTree>
    <p:extLst>
      <p:ext uri="{BB962C8B-B14F-4D97-AF65-F5344CB8AC3E}">
        <p14:creationId xmlns:p14="http://schemas.microsoft.com/office/powerpoint/2010/main" val="10192480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544" y="265814"/>
            <a:ext cx="11426456" cy="65921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也知各項的試煉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-hang e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chhi-lian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體貼憂悶諸事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 The-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thiap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-bun chu-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 tell my every trouble,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And all my sorrow share.</a:t>
            </a:r>
          </a:p>
        </p:txBody>
      </p:sp>
    </p:spTree>
    <p:extLst>
      <p:ext uri="{BB962C8B-B14F-4D97-AF65-F5344CB8AC3E}">
        <p14:creationId xmlns:p14="http://schemas.microsoft.com/office/powerpoint/2010/main" val="1822528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544" y="308344"/>
            <a:ext cx="11426456" cy="65496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我欣慕救主耶穌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Goa him-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盼望快見祢面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   Ng-bang kin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Li  bin,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need Thee, precious Jesus,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And hope to see Thee soon,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3045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544" y="372141"/>
            <a:ext cx="11426456" cy="6485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看見天父的榮光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-Pe   e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知祂恩典無盡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   Chai   I   un-tian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-chin,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Encircled by the rainbow,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And seated on Thy throne.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5327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544" y="350873"/>
            <a:ext cx="11426456" cy="65071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主血所贖的兒女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Chu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so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ji,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我與伊永歡喜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   Goa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kap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in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hoa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-hi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2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There, with thy blood-brought children,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My joy shall ever be,</a:t>
            </a:r>
          </a:p>
        </p:txBody>
      </p:sp>
    </p:spTree>
    <p:extLst>
      <p:ext uri="{BB962C8B-B14F-4D97-AF65-F5344CB8AC3E}">
        <p14:creationId xmlns:p14="http://schemas.microsoft.com/office/powerpoint/2010/main" val="2405082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544" y="265814"/>
            <a:ext cx="11426456" cy="65921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吟詩讚美主耶穌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o-   lo  Chu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得着永遠見祢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   Tit-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tioh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eng-oan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ki</a:t>
            </a:r>
            <a:r>
              <a:rPr lang="en-PH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Li.</a:t>
            </a:r>
            <a:endParaRPr lang="en-PH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 sing Thy praises, Jesus,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 gaze, my Lord on Thee.</a:t>
            </a:r>
          </a:p>
        </p:txBody>
      </p:sp>
    </p:spTree>
    <p:extLst>
      <p:ext uri="{BB962C8B-B14F-4D97-AF65-F5344CB8AC3E}">
        <p14:creationId xmlns:p14="http://schemas.microsoft.com/office/powerpoint/2010/main" val="2475828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544" y="308344"/>
            <a:ext cx="11426456" cy="65496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我欣慕救主耶穌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Goa him-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因為罪惡滿滿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     In-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ui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-ok moa-moa,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need Thee, precious Jesus,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For I am full of sin;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424" y="372141"/>
            <a:ext cx="11426456" cy="6485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心裏黑暗有犯罪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Sim-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o-  am   u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hoan-choe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靈魂如死一般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Leng-hun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na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chit-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poa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My soul is dark and guilty,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My heart is dead within.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027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544" y="350873"/>
            <a:ext cx="11426456" cy="65071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愛得清潔的水泉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Ai-tit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chheng-khi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chui-choa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使我罪過洗除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Ho goa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choe-koa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2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 need the cleansing Fountain,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Where I can always Flee,</a:t>
            </a:r>
          </a:p>
        </p:txBody>
      </p:sp>
    </p:spTree>
    <p:extLst>
      <p:ext uri="{BB962C8B-B14F-4D97-AF65-F5344CB8AC3E}">
        <p14:creationId xmlns:p14="http://schemas.microsoft.com/office/powerpoint/2010/main" val="2370097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544" y="265814"/>
            <a:ext cx="11426456" cy="65921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就是基督的寶血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Chiu-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Ki-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  po-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會成贖罪功勞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siok-choe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-lo.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blood of Christ most precious,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sinner’s perfect plea.</a:t>
            </a:r>
          </a:p>
        </p:txBody>
      </p:sp>
    </p:spTree>
    <p:extLst>
      <p:ext uri="{BB962C8B-B14F-4D97-AF65-F5344CB8AC3E}">
        <p14:creationId xmlns:p14="http://schemas.microsoft.com/office/powerpoint/2010/main" val="2804602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544" y="308344"/>
            <a:ext cx="11426456" cy="65496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我欣慕救主耶穌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Goa him-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今求施大權能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Ta</a:t>
            </a:r>
            <a:r>
              <a:rPr lang="en-PH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koan-leng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need Thee, precious Jesus,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For I am very poor;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130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544" y="372140"/>
            <a:ext cx="11426456" cy="6485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感化我心會強健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sim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iong-kia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時刻眷顧不停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Si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khek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-ko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bo-theng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 stranger and a pilgrim,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have no earthly store.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267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544" y="350873"/>
            <a:ext cx="11426456" cy="65071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我欣慕主的仁愛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Goa him-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 e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ai,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使我路上快樂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Ho goa lo-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chiu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khoai-lok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2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 need the love of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To cheer me on my way,</a:t>
            </a:r>
          </a:p>
        </p:txBody>
      </p:sp>
    </p:spTree>
    <p:extLst>
      <p:ext uri="{BB962C8B-B14F-4D97-AF65-F5344CB8AC3E}">
        <p14:creationId xmlns:p14="http://schemas.microsoft.com/office/powerpoint/2010/main" val="1050380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544" y="265814"/>
            <a:ext cx="11426456" cy="65921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堅固我心無訝疑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Kian-ko goa sim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giau-gi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扶持助我信服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Hu-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sin-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hok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 guide my doubting footsteps,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 be my strength and stay.</a:t>
            </a:r>
          </a:p>
        </p:txBody>
      </p:sp>
    </p:spTree>
    <p:extLst>
      <p:ext uri="{BB962C8B-B14F-4D97-AF65-F5344CB8AC3E}">
        <p14:creationId xmlns:p14="http://schemas.microsoft.com/office/powerpoint/2010/main" val="12649574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1988</TotalTime>
  <Words>682</Words>
  <Application>Microsoft Office PowerPoint</Application>
  <PresentationFormat>Widescreen</PresentationFormat>
  <Paragraphs>113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DFKai-SB</vt:lpstr>
      <vt:lpstr>Arial</vt:lpstr>
      <vt:lpstr>Candara</vt:lpstr>
      <vt:lpstr>Tw Cen MT</vt:lpstr>
      <vt:lpstr>Circuit</vt:lpstr>
      <vt:lpstr>我欣慕救主耶穌 thou longed for jesus, savior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247</cp:revision>
  <dcterms:created xsi:type="dcterms:W3CDTF">2020-01-10T06:25:13Z</dcterms:created>
  <dcterms:modified xsi:type="dcterms:W3CDTF">2021-01-26T09:03:16Z</dcterms:modified>
</cp:coreProperties>
</file>